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74" y="7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D8504-7C57-4B7B-BE06-6B2B6CA471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A5AFE0-AEEC-456B-B6E0-2DA83C3753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D7C3FA-96B0-409D-AC6E-7915ECEDBF83}"/>
              </a:ext>
            </a:extLst>
          </p:cNvPr>
          <p:cNvSpPr>
            <a:spLocks noGrp="1"/>
          </p:cNvSpPr>
          <p:nvPr>
            <p:ph type="dt" sz="half" idx="10"/>
          </p:nvPr>
        </p:nvSpPr>
        <p:spPr/>
        <p:txBody>
          <a:bodyPr/>
          <a:lstStyle/>
          <a:p>
            <a:fld id="{8BFA09D3-21F1-4713-91BD-0D6E51F30209}" type="datetimeFigureOut">
              <a:rPr lang="en-US" smtClean="0"/>
              <a:t>7/31/2017</a:t>
            </a:fld>
            <a:endParaRPr lang="en-US"/>
          </a:p>
        </p:txBody>
      </p:sp>
      <p:sp>
        <p:nvSpPr>
          <p:cNvPr id="5" name="Footer Placeholder 4">
            <a:extLst>
              <a:ext uri="{FF2B5EF4-FFF2-40B4-BE49-F238E27FC236}">
                <a16:creationId xmlns:a16="http://schemas.microsoft.com/office/drawing/2014/main" id="{29703848-5C97-4777-978F-18D6F7DEEB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A0B41F-AF0B-402B-BE11-F96C5F1974E9}"/>
              </a:ext>
            </a:extLst>
          </p:cNvPr>
          <p:cNvSpPr>
            <a:spLocks noGrp="1"/>
          </p:cNvSpPr>
          <p:nvPr>
            <p:ph type="sldNum" sz="quarter" idx="12"/>
          </p:nvPr>
        </p:nvSpPr>
        <p:spPr/>
        <p:txBody>
          <a:bodyPr/>
          <a:lstStyle/>
          <a:p>
            <a:fld id="{72924ED0-C9F8-4F5D-9EBE-DF4F8ECDB64F}" type="slidenum">
              <a:rPr lang="en-US" smtClean="0"/>
              <a:t>‹#›</a:t>
            </a:fld>
            <a:endParaRPr lang="en-US"/>
          </a:p>
        </p:txBody>
      </p:sp>
    </p:spTree>
    <p:extLst>
      <p:ext uri="{BB962C8B-B14F-4D97-AF65-F5344CB8AC3E}">
        <p14:creationId xmlns:p14="http://schemas.microsoft.com/office/powerpoint/2010/main" val="3117714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EB36B-DD08-4641-8342-3808DE76DE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E4D110-3F83-45FF-A472-69290B7B5D8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644A0B-7C9A-409A-8420-94C8C5CAA28A}"/>
              </a:ext>
            </a:extLst>
          </p:cNvPr>
          <p:cNvSpPr>
            <a:spLocks noGrp="1"/>
          </p:cNvSpPr>
          <p:nvPr>
            <p:ph type="dt" sz="half" idx="10"/>
          </p:nvPr>
        </p:nvSpPr>
        <p:spPr/>
        <p:txBody>
          <a:bodyPr/>
          <a:lstStyle/>
          <a:p>
            <a:fld id="{8BFA09D3-21F1-4713-91BD-0D6E51F30209}" type="datetimeFigureOut">
              <a:rPr lang="en-US" smtClean="0"/>
              <a:t>7/31/2017</a:t>
            </a:fld>
            <a:endParaRPr lang="en-US"/>
          </a:p>
        </p:txBody>
      </p:sp>
      <p:sp>
        <p:nvSpPr>
          <p:cNvPr id="5" name="Footer Placeholder 4">
            <a:extLst>
              <a:ext uri="{FF2B5EF4-FFF2-40B4-BE49-F238E27FC236}">
                <a16:creationId xmlns:a16="http://schemas.microsoft.com/office/drawing/2014/main" id="{BD17F663-5C19-40BD-850D-DA1316411A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B6418D-55A0-44DF-88D0-6EA9933E8647}"/>
              </a:ext>
            </a:extLst>
          </p:cNvPr>
          <p:cNvSpPr>
            <a:spLocks noGrp="1"/>
          </p:cNvSpPr>
          <p:nvPr>
            <p:ph type="sldNum" sz="quarter" idx="12"/>
          </p:nvPr>
        </p:nvSpPr>
        <p:spPr/>
        <p:txBody>
          <a:bodyPr/>
          <a:lstStyle/>
          <a:p>
            <a:fld id="{72924ED0-C9F8-4F5D-9EBE-DF4F8ECDB64F}" type="slidenum">
              <a:rPr lang="en-US" smtClean="0"/>
              <a:t>‹#›</a:t>
            </a:fld>
            <a:endParaRPr lang="en-US"/>
          </a:p>
        </p:txBody>
      </p:sp>
    </p:spTree>
    <p:extLst>
      <p:ext uri="{BB962C8B-B14F-4D97-AF65-F5344CB8AC3E}">
        <p14:creationId xmlns:p14="http://schemas.microsoft.com/office/powerpoint/2010/main" val="194369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CB0AFF-44B4-4CFC-B963-A1F0E57176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6E21EC-BDA5-4244-BD74-574AF6C9782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FAF12-2405-41B0-9DEB-7269FC717EC8}"/>
              </a:ext>
            </a:extLst>
          </p:cNvPr>
          <p:cNvSpPr>
            <a:spLocks noGrp="1"/>
          </p:cNvSpPr>
          <p:nvPr>
            <p:ph type="dt" sz="half" idx="10"/>
          </p:nvPr>
        </p:nvSpPr>
        <p:spPr/>
        <p:txBody>
          <a:bodyPr/>
          <a:lstStyle/>
          <a:p>
            <a:fld id="{8BFA09D3-21F1-4713-91BD-0D6E51F30209}" type="datetimeFigureOut">
              <a:rPr lang="en-US" smtClean="0"/>
              <a:t>7/31/2017</a:t>
            </a:fld>
            <a:endParaRPr lang="en-US"/>
          </a:p>
        </p:txBody>
      </p:sp>
      <p:sp>
        <p:nvSpPr>
          <p:cNvPr id="5" name="Footer Placeholder 4">
            <a:extLst>
              <a:ext uri="{FF2B5EF4-FFF2-40B4-BE49-F238E27FC236}">
                <a16:creationId xmlns:a16="http://schemas.microsoft.com/office/drawing/2014/main" id="{AC992839-964D-4B6D-82AE-F495253F14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3A9AFD-A989-4D33-84D6-0A5722D0886D}"/>
              </a:ext>
            </a:extLst>
          </p:cNvPr>
          <p:cNvSpPr>
            <a:spLocks noGrp="1"/>
          </p:cNvSpPr>
          <p:nvPr>
            <p:ph type="sldNum" sz="quarter" idx="12"/>
          </p:nvPr>
        </p:nvSpPr>
        <p:spPr/>
        <p:txBody>
          <a:bodyPr/>
          <a:lstStyle/>
          <a:p>
            <a:fld id="{72924ED0-C9F8-4F5D-9EBE-DF4F8ECDB64F}" type="slidenum">
              <a:rPr lang="en-US" smtClean="0"/>
              <a:t>‹#›</a:t>
            </a:fld>
            <a:endParaRPr lang="en-US"/>
          </a:p>
        </p:txBody>
      </p:sp>
    </p:spTree>
    <p:extLst>
      <p:ext uri="{BB962C8B-B14F-4D97-AF65-F5344CB8AC3E}">
        <p14:creationId xmlns:p14="http://schemas.microsoft.com/office/powerpoint/2010/main" val="338524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6A0F9-38D8-4E8D-AB0C-0DA1C31286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268259-4734-472E-BEA3-FEDA6654B8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C5A7A0-BC05-462A-B437-FDD87E38C61B}"/>
              </a:ext>
            </a:extLst>
          </p:cNvPr>
          <p:cNvSpPr>
            <a:spLocks noGrp="1"/>
          </p:cNvSpPr>
          <p:nvPr>
            <p:ph type="dt" sz="half" idx="10"/>
          </p:nvPr>
        </p:nvSpPr>
        <p:spPr/>
        <p:txBody>
          <a:bodyPr/>
          <a:lstStyle/>
          <a:p>
            <a:fld id="{8BFA09D3-21F1-4713-91BD-0D6E51F30209}" type="datetimeFigureOut">
              <a:rPr lang="en-US" smtClean="0"/>
              <a:t>7/31/2017</a:t>
            </a:fld>
            <a:endParaRPr lang="en-US"/>
          </a:p>
        </p:txBody>
      </p:sp>
      <p:sp>
        <p:nvSpPr>
          <p:cNvPr id="5" name="Footer Placeholder 4">
            <a:extLst>
              <a:ext uri="{FF2B5EF4-FFF2-40B4-BE49-F238E27FC236}">
                <a16:creationId xmlns:a16="http://schemas.microsoft.com/office/drawing/2014/main" id="{3064940E-2A95-4F76-847E-A45F234C19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33C38F-8BCC-4281-9CB0-DD1CEA6DDE53}"/>
              </a:ext>
            </a:extLst>
          </p:cNvPr>
          <p:cNvSpPr>
            <a:spLocks noGrp="1"/>
          </p:cNvSpPr>
          <p:nvPr>
            <p:ph type="sldNum" sz="quarter" idx="12"/>
          </p:nvPr>
        </p:nvSpPr>
        <p:spPr/>
        <p:txBody>
          <a:bodyPr/>
          <a:lstStyle/>
          <a:p>
            <a:fld id="{72924ED0-C9F8-4F5D-9EBE-DF4F8ECDB64F}" type="slidenum">
              <a:rPr lang="en-US" smtClean="0"/>
              <a:t>‹#›</a:t>
            </a:fld>
            <a:endParaRPr lang="en-US"/>
          </a:p>
        </p:txBody>
      </p:sp>
    </p:spTree>
    <p:extLst>
      <p:ext uri="{BB962C8B-B14F-4D97-AF65-F5344CB8AC3E}">
        <p14:creationId xmlns:p14="http://schemas.microsoft.com/office/powerpoint/2010/main" val="40059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77152-4202-471D-979A-1D0CABC26C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16ACE7-CA16-439E-8FC3-FA0B9B5175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D88E094-5A39-4993-B5E3-6D23A24E1A34}"/>
              </a:ext>
            </a:extLst>
          </p:cNvPr>
          <p:cNvSpPr>
            <a:spLocks noGrp="1"/>
          </p:cNvSpPr>
          <p:nvPr>
            <p:ph type="dt" sz="half" idx="10"/>
          </p:nvPr>
        </p:nvSpPr>
        <p:spPr/>
        <p:txBody>
          <a:bodyPr/>
          <a:lstStyle/>
          <a:p>
            <a:fld id="{8BFA09D3-21F1-4713-91BD-0D6E51F30209}" type="datetimeFigureOut">
              <a:rPr lang="en-US" smtClean="0"/>
              <a:t>7/31/2017</a:t>
            </a:fld>
            <a:endParaRPr lang="en-US"/>
          </a:p>
        </p:txBody>
      </p:sp>
      <p:sp>
        <p:nvSpPr>
          <p:cNvPr id="5" name="Footer Placeholder 4">
            <a:extLst>
              <a:ext uri="{FF2B5EF4-FFF2-40B4-BE49-F238E27FC236}">
                <a16:creationId xmlns:a16="http://schemas.microsoft.com/office/drawing/2014/main" id="{CC198B6B-6024-46FC-8BCE-24F5A2685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725491-C3AC-429E-A947-4AD017124543}"/>
              </a:ext>
            </a:extLst>
          </p:cNvPr>
          <p:cNvSpPr>
            <a:spLocks noGrp="1"/>
          </p:cNvSpPr>
          <p:nvPr>
            <p:ph type="sldNum" sz="quarter" idx="12"/>
          </p:nvPr>
        </p:nvSpPr>
        <p:spPr/>
        <p:txBody>
          <a:bodyPr/>
          <a:lstStyle/>
          <a:p>
            <a:fld id="{72924ED0-C9F8-4F5D-9EBE-DF4F8ECDB64F}" type="slidenum">
              <a:rPr lang="en-US" smtClean="0"/>
              <a:t>‹#›</a:t>
            </a:fld>
            <a:endParaRPr lang="en-US"/>
          </a:p>
        </p:txBody>
      </p:sp>
    </p:spTree>
    <p:extLst>
      <p:ext uri="{BB962C8B-B14F-4D97-AF65-F5344CB8AC3E}">
        <p14:creationId xmlns:p14="http://schemas.microsoft.com/office/powerpoint/2010/main" val="1949709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EF577-2578-400C-9CDF-095473C09F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3E500A-7907-4AAA-B5B8-9881658F8D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0229CE-A27C-43B7-9D37-9EEF43CAB17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783B5A-2C65-4415-AB91-CD94DAD33FC0}"/>
              </a:ext>
            </a:extLst>
          </p:cNvPr>
          <p:cNvSpPr>
            <a:spLocks noGrp="1"/>
          </p:cNvSpPr>
          <p:nvPr>
            <p:ph type="dt" sz="half" idx="10"/>
          </p:nvPr>
        </p:nvSpPr>
        <p:spPr/>
        <p:txBody>
          <a:bodyPr/>
          <a:lstStyle/>
          <a:p>
            <a:fld id="{8BFA09D3-21F1-4713-91BD-0D6E51F30209}" type="datetimeFigureOut">
              <a:rPr lang="en-US" smtClean="0"/>
              <a:t>7/31/2017</a:t>
            </a:fld>
            <a:endParaRPr lang="en-US"/>
          </a:p>
        </p:txBody>
      </p:sp>
      <p:sp>
        <p:nvSpPr>
          <p:cNvPr id="6" name="Footer Placeholder 5">
            <a:extLst>
              <a:ext uri="{FF2B5EF4-FFF2-40B4-BE49-F238E27FC236}">
                <a16:creationId xmlns:a16="http://schemas.microsoft.com/office/drawing/2014/main" id="{C7F064BE-94CE-4427-8909-C65A612F68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4CA1B-FE8E-483D-AD13-4810D3D1C03C}"/>
              </a:ext>
            </a:extLst>
          </p:cNvPr>
          <p:cNvSpPr>
            <a:spLocks noGrp="1"/>
          </p:cNvSpPr>
          <p:nvPr>
            <p:ph type="sldNum" sz="quarter" idx="12"/>
          </p:nvPr>
        </p:nvSpPr>
        <p:spPr/>
        <p:txBody>
          <a:bodyPr/>
          <a:lstStyle/>
          <a:p>
            <a:fld id="{72924ED0-C9F8-4F5D-9EBE-DF4F8ECDB64F}" type="slidenum">
              <a:rPr lang="en-US" smtClean="0"/>
              <a:t>‹#›</a:t>
            </a:fld>
            <a:endParaRPr lang="en-US"/>
          </a:p>
        </p:txBody>
      </p:sp>
    </p:spTree>
    <p:extLst>
      <p:ext uri="{BB962C8B-B14F-4D97-AF65-F5344CB8AC3E}">
        <p14:creationId xmlns:p14="http://schemas.microsoft.com/office/powerpoint/2010/main" val="1453743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1DA8C-828E-4FD7-8E9D-131563E344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87B05C-93F3-450F-A80B-3E2F46A277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1F2DAFD-66A5-40AC-802E-E777D775215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CA1FA5-3905-42A8-B95E-CE7BACBA5E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570EE2E-BA0C-464B-8F13-6339A081433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FA409D-2547-4160-AA0B-06376060F24D}"/>
              </a:ext>
            </a:extLst>
          </p:cNvPr>
          <p:cNvSpPr>
            <a:spLocks noGrp="1"/>
          </p:cNvSpPr>
          <p:nvPr>
            <p:ph type="dt" sz="half" idx="10"/>
          </p:nvPr>
        </p:nvSpPr>
        <p:spPr/>
        <p:txBody>
          <a:bodyPr/>
          <a:lstStyle/>
          <a:p>
            <a:fld id="{8BFA09D3-21F1-4713-91BD-0D6E51F30209}" type="datetimeFigureOut">
              <a:rPr lang="en-US" smtClean="0"/>
              <a:t>7/31/2017</a:t>
            </a:fld>
            <a:endParaRPr lang="en-US"/>
          </a:p>
        </p:txBody>
      </p:sp>
      <p:sp>
        <p:nvSpPr>
          <p:cNvPr id="8" name="Footer Placeholder 7">
            <a:extLst>
              <a:ext uri="{FF2B5EF4-FFF2-40B4-BE49-F238E27FC236}">
                <a16:creationId xmlns:a16="http://schemas.microsoft.com/office/drawing/2014/main" id="{5FDA8109-4104-49D7-8B70-92439B66DE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63A9A6-64C5-4EAA-A7C0-D61F0B21BF9E}"/>
              </a:ext>
            </a:extLst>
          </p:cNvPr>
          <p:cNvSpPr>
            <a:spLocks noGrp="1"/>
          </p:cNvSpPr>
          <p:nvPr>
            <p:ph type="sldNum" sz="quarter" idx="12"/>
          </p:nvPr>
        </p:nvSpPr>
        <p:spPr/>
        <p:txBody>
          <a:bodyPr/>
          <a:lstStyle/>
          <a:p>
            <a:fld id="{72924ED0-C9F8-4F5D-9EBE-DF4F8ECDB64F}" type="slidenum">
              <a:rPr lang="en-US" smtClean="0"/>
              <a:t>‹#›</a:t>
            </a:fld>
            <a:endParaRPr lang="en-US"/>
          </a:p>
        </p:txBody>
      </p:sp>
    </p:spTree>
    <p:extLst>
      <p:ext uri="{BB962C8B-B14F-4D97-AF65-F5344CB8AC3E}">
        <p14:creationId xmlns:p14="http://schemas.microsoft.com/office/powerpoint/2010/main" val="2138618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99D0E-47D1-443E-B66A-989B13E6FC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4ECFC1-8550-4EAF-94AA-D1B420C533F9}"/>
              </a:ext>
            </a:extLst>
          </p:cNvPr>
          <p:cNvSpPr>
            <a:spLocks noGrp="1"/>
          </p:cNvSpPr>
          <p:nvPr>
            <p:ph type="dt" sz="half" idx="10"/>
          </p:nvPr>
        </p:nvSpPr>
        <p:spPr/>
        <p:txBody>
          <a:bodyPr/>
          <a:lstStyle/>
          <a:p>
            <a:fld id="{8BFA09D3-21F1-4713-91BD-0D6E51F30209}" type="datetimeFigureOut">
              <a:rPr lang="en-US" smtClean="0"/>
              <a:t>7/31/2017</a:t>
            </a:fld>
            <a:endParaRPr lang="en-US"/>
          </a:p>
        </p:txBody>
      </p:sp>
      <p:sp>
        <p:nvSpPr>
          <p:cNvPr id="4" name="Footer Placeholder 3">
            <a:extLst>
              <a:ext uri="{FF2B5EF4-FFF2-40B4-BE49-F238E27FC236}">
                <a16:creationId xmlns:a16="http://schemas.microsoft.com/office/drawing/2014/main" id="{F099CD07-E5A9-4260-9CFA-6F1D0D59BD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6B6DBC-7A16-4680-AE49-072395043351}"/>
              </a:ext>
            </a:extLst>
          </p:cNvPr>
          <p:cNvSpPr>
            <a:spLocks noGrp="1"/>
          </p:cNvSpPr>
          <p:nvPr>
            <p:ph type="sldNum" sz="quarter" idx="12"/>
          </p:nvPr>
        </p:nvSpPr>
        <p:spPr/>
        <p:txBody>
          <a:bodyPr/>
          <a:lstStyle/>
          <a:p>
            <a:fld id="{72924ED0-C9F8-4F5D-9EBE-DF4F8ECDB64F}" type="slidenum">
              <a:rPr lang="en-US" smtClean="0"/>
              <a:t>‹#›</a:t>
            </a:fld>
            <a:endParaRPr lang="en-US"/>
          </a:p>
        </p:txBody>
      </p:sp>
    </p:spTree>
    <p:extLst>
      <p:ext uri="{BB962C8B-B14F-4D97-AF65-F5344CB8AC3E}">
        <p14:creationId xmlns:p14="http://schemas.microsoft.com/office/powerpoint/2010/main" val="373385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54D543-6588-40A2-A44A-02BD9851DCE7}"/>
              </a:ext>
            </a:extLst>
          </p:cNvPr>
          <p:cNvSpPr>
            <a:spLocks noGrp="1"/>
          </p:cNvSpPr>
          <p:nvPr>
            <p:ph type="dt" sz="half" idx="10"/>
          </p:nvPr>
        </p:nvSpPr>
        <p:spPr/>
        <p:txBody>
          <a:bodyPr/>
          <a:lstStyle/>
          <a:p>
            <a:fld id="{8BFA09D3-21F1-4713-91BD-0D6E51F30209}" type="datetimeFigureOut">
              <a:rPr lang="en-US" smtClean="0"/>
              <a:t>7/31/2017</a:t>
            </a:fld>
            <a:endParaRPr lang="en-US"/>
          </a:p>
        </p:txBody>
      </p:sp>
      <p:sp>
        <p:nvSpPr>
          <p:cNvPr id="3" name="Footer Placeholder 2">
            <a:extLst>
              <a:ext uri="{FF2B5EF4-FFF2-40B4-BE49-F238E27FC236}">
                <a16:creationId xmlns:a16="http://schemas.microsoft.com/office/drawing/2014/main" id="{CFD19AF6-A2FB-491C-B246-2BB98D9EB7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CD4CEB-ADA6-4926-B2CE-42F40B3821A1}"/>
              </a:ext>
            </a:extLst>
          </p:cNvPr>
          <p:cNvSpPr>
            <a:spLocks noGrp="1"/>
          </p:cNvSpPr>
          <p:nvPr>
            <p:ph type="sldNum" sz="quarter" idx="12"/>
          </p:nvPr>
        </p:nvSpPr>
        <p:spPr/>
        <p:txBody>
          <a:bodyPr/>
          <a:lstStyle/>
          <a:p>
            <a:fld id="{72924ED0-C9F8-4F5D-9EBE-DF4F8ECDB64F}" type="slidenum">
              <a:rPr lang="en-US" smtClean="0"/>
              <a:t>‹#›</a:t>
            </a:fld>
            <a:endParaRPr lang="en-US"/>
          </a:p>
        </p:txBody>
      </p:sp>
    </p:spTree>
    <p:extLst>
      <p:ext uri="{BB962C8B-B14F-4D97-AF65-F5344CB8AC3E}">
        <p14:creationId xmlns:p14="http://schemas.microsoft.com/office/powerpoint/2010/main" val="3207678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9D17-464C-47A7-8547-DC10310921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2723F3-5ADC-4936-B0DD-1F8418B479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1426DA-1734-40F7-BDBA-13AFC367C6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6B8661-CF74-41D4-8E56-4CE984C50EF6}"/>
              </a:ext>
            </a:extLst>
          </p:cNvPr>
          <p:cNvSpPr>
            <a:spLocks noGrp="1"/>
          </p:cNvSpPr>
          <p:nvPr>
            <p:ph type="dt" sz="half" idx="10"/>
          </p:nvPr>
        </p:nvSpPr>
        <p:spPr/>
        <p:txBody>
          <a:bodyPr/>
          <a:lstStyle/>
          <a:p>
            <a:fld id="{8BFA09D3-21F1-4713-91BD-0D6E51F30209}" type="datetimeFigureOut">
              <a:rPr lang="en-US" smtClean="0"/>
              <a:t>7/31/2017</a:t>
            </a:fld>
            <a:endParaRPr lang="en-US"/>
          </a:p>
        </p:txBody>
      </p:sp>
      <p:sp>
        <p:nvSpPr>
          <p:cNvPr id="6" name="Footer Placeholder 5">
            <a:extLst>
              <a:ext uri="{FF2B5EF4-FFF2-40B4-BE49-F238E27FC236}">
                <a16:creationId xmlns:a16="http://schemas.microsoft.com/office/drawing/2014/main" id="{0A4A5800-D12D-4674-917E-7648A1E6CC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6EDB52-6C45-41F7-BBAF-EA2056C02916}"/>
              </a:ext>
            </a:extLst>
          </p:cNvPr>
          <p:cNvSpPr>
            <a:spLocks noGrp="1"/>
          </p:cNvSpPr>
          <p:nvPr>
            <p:ph type="sldNum" sz="quarter" idx="12"/>
          </p:nvPr>
        </p:nvSpPr>
        <p:spPr/>
        <p:txBody>
          <a:bodyPr/>
          <a:lstStyle/>
          <a:p>
            <a:fld id="{72924ED0-C9F8-4F5D-9EBE-DF4F8ECDB64F}" type="slidenum">
              <a:rPr lang="en-US" smtClean="0"/>
              <a:t>‹#›</a:t>
            </a:fld>
            <a:endParaRPr lang="en-US"/>
          </a:p>
        </p:txBody>
      </p:sp>
    </p:spTree>
    <p:extLst>
      <p:ext uri="{BB962C8B-B14F-4D97-AF65-F5344CB8AC3E}">
        <p14:creationId xmlns:p14="http://schemas.microsoft.com/office/powerpoint/2010/main" val="1861471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84A34-49E2-4912-90F8-54F35EC1B7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440797-CC1F-4A82-92CE-EB97B982A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CF6D46-7512-4FDD-9162-41B651CF25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CDCEE0-87A4-405C-88C1-7611011F2F62}"/>
              </a:ext>
            </a:extLst>
          </p:cNvPr>
          <p:cNvSpPr>
            <a:spLocks noGrp="1"/>
          </p:cNvSpPr>
          <p:nvPr>
            <p:ph type="dt" sz="half" idx="10"/>
          </p:nvPr>
        </p:nvSpPr>
        <p:spPr/>
        <p:txBody>
          <a:bodyPr/>
          <a:lstStyle/>
          <a:p>
            <a:fld id="{8BFA09D3-21F1-4713-91BD-0D6E51F30209}" type="datetimeFigureOut">
              <a:rPr lang="en-US" smtClean="0"/>
              <a:t>7/31/2017</a:t>
            </a:fld>
            <a:endParaRPr lang="en-US"/>
          </a:p>
        </p:txBody>
      </p:sp>
      <p:sp>
        <p:nvSpPr>
          <p:cNvPr id="6" name="Footer Placeholder 5">
            <a:extLst>
              <a:ext uri="{FF2B5EF4-FFF2-40B4-BE49-F238E27FC236}">
                <a16:creationId xmlns:a16="http://schemas.microsoft.com/office/drawing/2014/main" id="{ECE2E074-40A5-4265-9494-7A433D4A82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4CC95-030D-44A1-9857-32FA2153BCA7}"/>
              </a:ext>
            </a:extLst>
          </p:cNvPr>
          <p:cNvSpPr>
            <a:spLocks noGrp="1"/>
          </p:cNvSpPr>
          <p:nvPr>
            <p:ph type="sldNum" sz="quarter" idx="12"/>
          </p:nvPr>
        </p:nvSpPr>
        <p:spPr/>
        <p:txBody>
          <a:bodyPr/>
          <a:lstStyle/>
          <a:p>
            <a:fld id="{72924ED0-C9F8-4F5D-9EBE-DF4F8ECDB64F}" type="slidenum">
              <a:rPr lang="en-US" smtClean="0"/>
              <a:t>‹#›</a:t>
            </a:fld>
            <a:endParaRPr lang="en-US"/>
          </a:p>
        </p:txBody>
      </p:sp>
    </p:spTree>
    <p:extLst>
      <p:ext uri="{BB962C8B-B14F-4D97-AF65-F5344CB8AC3E}">
        <p14:creationId xmlns:p14="http://schemas.microsoft.com/office/powerpoint/2010/main" val="2392443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4000">
              <a:schemeClr val="accent4">
                <a:lumMod val="67000"/>
              </a:schemeClr>
            </a:gs>
            <a:gs pos="48000">
              <a:schemeClr val="accent4">
                <a:lumMod val="97000"/>
                <a:lumOff val="3000"/>
              </a:schemeClr>
            </a:gs>
            <a:gs pos="100000">
              <a:schemeClr val="accent4">
                <a:lumMod val="60000"/>
                <a:lumOff val="4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9D5098-ADDB-456F-B512-F519EA76A8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5C6A0A-B42A-4E5E-995A-2D52C144F9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921880-D11C-41F0-89A7-D24EAC46DC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A09D3-21F1-4713-91BD-0D6E51F30209}" type="datetimeFigureOut">
              <a:rPr lang="en-US" smtClean="0"/>
              <a:t>7/31/2017</a:t>
            </a:fld>
            <a:endParaRPr lang="en-US"/>
          </a:p>
        </p:txBody>
      </p:sp>
      <p:sp>
        <p:nvSpPr>
          <p:cNvPr id="5" name="Footer Placeholder 4">
            <a:extLst>
              <a:ext uri="{FF2B5EF4-FFF2-40B4-BE49-F238E27FC236}">
                <a16:creationId xmlns:a16="http://schemas.microsoft.com/office/drawing/2014/main" id="{E6DAAA8D-1003-405E-821C-723DA9C9AD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033D54-2D15-4B11-A142-CE40B61938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924ED0-C9F8-4F5D-9EBE-DF4F8ECDB64F}" type="slidenum">
              <a:rPr lang="en-US" smtClean="0"/>
              <a:t>‹#›</a:t>
            </a:fld>
            <a:endParaRPr lang="en-US"/>
          </a:p>
        </p:txBody>
      </p:sp>
    </p:spTree>
    <p:extLst>
      <p:ext uri="{BB962C8B-B14F-4D97-AF65-F5344CB8AC3E}">
        <p14:creationId xmlns:p14="http://schemas.microsoft.com/office/powerpoint/2010/main" val="558540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undialresort.com/blog/10-facts-didnt-know-picklebal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undialresort.com/blog/10-facts-didnt-know-picklebal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usapa.org/history-of-the-ga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usapa.org/history-of-the-game/"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usapa.org/history-of-the-gam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usapa.org/history-of-the-gam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undialresort.com/blog/10-facts-didnt-know-picklebal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embed/8qBjQceo0ig" TargetMode="Externa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alphaModFix amt="22000"/>
            <a:lum/>
          </a:blip>
          <a:srcRect/>
          <a:stretch>
            <a:fillRect l="-4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208D7-7195-4952-8DC0-83A35F0934B7}"/>
              </a:ext>
            </a:extLst>
          </p:cNvPr>
          <p:cNvSpPr>
            <a:spLocks noGrp="1"/>
          </p:cNvSpPr>
          <p:nvPr>
            <p:ph type="ctrTitle"/>
          </p:nvPr>
        </p:nvSpPr>
        <p:spPr>
          <a:xfrm rot="19667426">
            <a:off x="-1046843" y="1254806"/>
            <a:ext cx="9144000" cy="2387600"/>
          </a:xfrm>
        </p:spPr>
        <p:txBody>
          <a:bodyPr>
            <a:normAutofit/>
          </a:bodyPr>
          <a:lstStyle/>
          <a:p>
            <a:r>
              <a:rPr lang="en-US" sz="13800" b="1" dirty="0">
                <a:solidFill>
                  <a:schemeClr val="accent6">
                    <a:lumMod val="75000"/>
                  </a:schemeClr>
                </a:solidFill>
                <a:latin typeface="Bell MT" panose="02020503060305020303" pitchFamily="18" charset="0"/>
              </a:rPr>
              <a:t>Pickleball</a:t>
            </a:r>
          </a:p>
        </p:txBody>
      </p:sp>
    </p:spTree>
    <p:extLst>
      <p:ext uri="{BB962C8B-B14F-4D97-AF65-F5344CB8AC3E}">
        <p14:creationId xmlns:p14="http://schemas.microsoft.com/office/powerpoint/2010/main" val="1857583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69000">
              <a:schemeClr val="accent3">
                <a:lumMod val="0"/>
                <a:lumOff val="100000"/>
              </a:schemeClr>
            </a:gs>
            <a:gs pos="98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0DDD6-1C0B-4E0B-BA6A-028785728564}"/>
              </a:ext>
            </a:extLst>
          </p:cNvPr>
          <p:cNvSpPr>
            <a:spLocks noGrp="1"/>
          </p:cNvSpPr>
          <p:nvPr>
            <p:ph type="title"/>
          </p:nvPr>
        </p:nvSpPr>
        <p:spPr>
          <a:xfrm>
            <a:off x="838200" y="377825"/>
            <a:ext cx="10515600" cy="1325563"/>
          </a:xfrm>
        </p:spPr>
        <p:txBody>
          <a:bodyPr>
            <a:normAutofit/>
          </a:bodyPr>
          <a:lstStyle/>
          <a:p>
            <a:pPr algn="ctr"/>
            <a:r>
              <a:rPr lang="en-US" sz="8000" b="1" dirty="0">
                <a:solidFill>
                  <a:schemeClr val="accent6">
                    <a:lumMod val="75000"/>
                  </a:schemeClr>
                </a:solidFill>
                <a:effectLst>
                  <a:outerShdw blurRad="38100" dist="38100" dir="2700000" algn="tl">
                    <a:srgbClr val="000000">
                      <a:alpha val="43137"/>
                    </a:srgbClr>
                  </a:outerShdw>
                </a:effectLst>
                <a:latin typeface="Bell MT" panose="02020503060305020303" pitchFamily="18" charset="0"/>
              </a:rPr>
              <a:t>Beat the Boredom </a:t>
            </a:r>
          </a:p>
        </p:txBody>
      </p:sp>
      <p:sp>
        <p:nvSpPr>
          <p:cNvPr id="3" name="Content Placeholder 2">
            <a:extLst>
              <a:ext uri="{FF2B5EF4-FFF2-40B4-BE49-F238E27FC236}">
                <a16:creationId xmlns:a16="http://schemas.microsoft.com/office/drawing/2014/main" id="{58603D3E-ACD6-4758-A793-42E55263BEBA}"/>
              </a:ext>
            </a:extLst>
          </p:cNvPr>
          <p:cNvSpPr>
            <a:spLocks noGrp="1"/>
          </p:cNvSpPr>
          <p:nvPr>
            <p:ph idx="1"/>
          </p:nvPr>
        </p:nvSpPr>
        <p:spPr/>
        <p:txBody>
          <a:bodyPr>
            <a:normAutofit/>
          </a:bodyPr>
          <a:lstStyle/>
          <a:p>
            <a:pPr marL="0" indent="0">
              <a:buNone/>
            </a:pPr>
            <a:r>
              <a:rPr lang="en-US" sz="4800" dirty="0">
                <a:solidFill>
                  <a:schemeClr val="accent6">
                    <a:lumMod val="75000"/>
                  </a:schemeClr>
                </a:solidFill>
                <a:effectLst>
                  <a:outerShdw blurRad="38100" dist="38100" dir="2700000" algn="tl">
                    <a:srgbClr val="000000">
                      <a:alpha val="43137"/>
                    </a:srgbClr>
                  </a:outerShdw>
                </a:effectLst>
              </a:rPr>
              <a:t>In 1965 in Bainbridge Island, Washington, three dads, Joel Pritchard, Bill Bell, and Barney McCallum created this wonderful game we know as pickleball! Tennis, table tennis, and badminton inspired the rules of pickleball! </a:t>
            </a:r>
          </a:p>
        </p:txBody>
      </p:sp>
      <p:sp>
        <p:nvSpPr>
          <p:cNvPr id="4" name="Rectangle 3">
            <a:extLst>
              <a:ext uri="{FF2B5EF4-FFF2-40B4-BE49-F238E27FC236}">
                <a16:creationId xmlns:a16="http://schemas.microsoft.com/office/drawing/2014/main" id="{9FF16CA4-A5D0-4DC6-BEBD-23E6BA48566B}"/>
              </a:ext>
            </a:extLst>
          </p:cNvPr>
          <p:cNvSpPr/>
          <p:nvPr/>
        </p:nvSpPr>
        <p:spPr>
          <a:xfrm>
            <a:off x="5891188" y="6299200"/>
            <a:ext cx="6124625" cy="369332"/>
          </a:xfrm>
          <a:prstGeom prst="rect">
            <a:avLst/>
          </a:prstGeom>
        </p:spPr>
        <p:txBody>
          <a:bodyPr wrap="none">
            <a:spAutoFit/>
          </a:bodyPr>
          <a:lstStyle/>
          <a:p>
            <a:r>
              <a:rPr lang="en-US" dirty="0">
                <a:hlinkClick r:id="rId2"/>
              </a:rPr>
              <a:t>https://sundialresort.com/blog/10-facts-didnt-know-pickleball/</a:t>
            </a:r>
            <a:r>
              <a:rPr lang="en-US" dirty="0"/>
              <a:t> </a:t>
            </a:r>
          </a:p>
        </p:txBody>
      </p:sp>
    </p:spTree>
    <p:extLst>
      <p:ext uri="{BB962C8B-B14F-4D97-AF65-F5344CB8AC3E}">
        <p14:creationId xmlns:p14="http://schemas.microsoft.com/office/powerpoint/2010/main" val="9524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4500">
              <a:srgbClr val="FFFFFF"/>
            </a:gs>
            <a:gs pos="0">
              <a:schemeClr val="accent3">
                <a:lumMod val="0"/>
                <a:lumOff val="100000"/>
              </a:schemeClr>
            </a:gs>
            <a:gs pos="69000">
              <a:schemeClr val="accent3">
                <a:lumMod val="0"/>
                <a:lumOff val="100000"/>
              </a:schemeClr>
            </a:gs>
            <a:gs pos="98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0DDD6-1C0B-4E0B-BA6A-028785728564}"/>
              </a:ext>
            </a:extLst>
          </p:cNvPr>
          <p:cNvSpPr>
            <a:spLocks noGrp="1"/>
          </p:cNvSpPr>
          <p:nvPr>
            <p:ph type="title"/>
          </p:nvPr>
        </p:nvSpPr>
        <p:spPr>
          <a:xfrm>
            <a:off x="838200" y="377825"/>
            <a:ext cx="10515600" cy="1325563"/>
          </a:xfrm>
        </p:spPr>
        <p:txBody>
          <a:bodyPr>
            <a:normAutofit/>
          </a:bodyPr>
          <a:lstStyle/>
          <a:p>
            <a:pPr algn="ctr"/>
            <a:r>
              <a:rPr lang="en-US" sz="8000" b="1" dirty="0">
                <a:solidFill>
                  <a:schemeClr val="accent6">
                    <a:lumMod val="75000"/>
                  </a:schemeClr>
                </a:solidFill>
                <a:effectLst>
                  <a:outerShdw blurRad="38100" dist="38100" dir="2700000" algn="tl">
                    <a:srgbClr val="000000">
                      <a:alpha val="43137"/>
                    </a:srgbClr>
                  </a:outerShdw>
                </a:effectLst>
                <a:latin typeface="Bell MT" panose="02020503060305020303" pitchFamily="18" charset="0"/>
              </a:rPr>
              <a:t>Beat the Boredom </a:t>
            </a:r>
          </a:p>
        </p:txBody>
      </p:sp>
      <p:sp>
        <p:nvSpPr>
          <p:cNvPr id="3" name="Content Placeholder 2">
            <a:extLst>
              <a:ext uri="{FF2B5EF4-FFF2-40B4-BE49-F238E27FC236}">
                <a16:creationId xmlns:a16="http://schemas.microsoft.com/office/drawing/2014/main" id="{58603D3E-ACD6-4758-A793-42E55263BEBA}"/>
              </a:ext>
            </a:extLst>
          </p:cNvPr>
          <p:cNvSpPr>
            <a:spLocks noGrp="1"/>
          </p:cNvSpPr>
          <p:nvPr>
            <p:ph idx="1"/>
          </p:nvPr>
        </p:nvSpPr>
        <p:spPr/>
        <p:txBody>
          <a:bodyPr>
            <a:normAutofit/>
          </a:bodyPr>
          <a:lstStyle/>
          <a:p>
            <a:pPr marL="0" indent="0">
              <a:buNone/>
            </a:pPr>
            <a:r>
              <a:rPr lang="en-US" sz="4800" dirty="0">
                <a:solidFill>
                  <a:schemeClr val="accent6">
                    <a:lumMod val="75000"/>
                  </a:schemeClr>
                </a:solidFill>
                <a:effectLst>
                  <a:outerShdw blurRad="38100" dist="38100" dir="2700000" algn="tl">
                    <a:srgbClr val="000000">
                      <a:alpha val="43137"/>
                    </a:srgbClr>
                  </a:outerShdw>
                </a:effectLst>
              </a:rPr>
              <a:t>The dads came home after a long day of golf and discovered their families sitting around bored. The kids were driving the adults nuts! The dads had to come up with something to entertain the kids. </a:t>
            </a:r>
          </a:p>
        </p:txBody>
      </p:sp>
      <p:sp>
        <p:nvSpPr>
          <p:cNvPr id="4" name="Rectangle 3">
            <a:extLst>
              <a:ext uri="{FF2B5EF4-FFF2-40B4-BE49-F238E27FC236}">
                <a16:creationId xmlns:a16="http://schemas.microsoft.com/office/drawing/2014/main" id="{1CE4F84B-E03D-471C-BCEB-43D9F31A3BAA}"/>
              </a:ext>
            </a:extLst>
          </p:cNvPr>
          <p:cNvSpPr/>
          <p:nvPr/>
        </p:nvSpPr>
        <p:spPr>
          <a:xfrm>
            <a:off x="5713388" y="6114534"/>
            <a:ext cx="6124625" cy="369332"/>
          </a:xfrm>
          <a:prstGeom prst="rect">
            <a:avLst/>
          </a:prstGeom>
        </p:spPr>
        <p:txBody>
          <a:bodyPr wrap="none">
            <a:spAutoFit/>
          </a:bodyPr>
          <a:lstStyle/>
          <a:p>
            <a:r>
              <a:rPr lang="en-US" dirty="0">
                <a:hlinkClick r:id="rId2"/>
              </a:rPr>
              <a:t>https://sundialresort.com/blog/10-facts-didnt-know-pickleball/</a:t>
            </a:r>
            <a:r>
              <a:rPr lang="en-US" dirty="0"/>
              <a:t> </a:t>
            </a:r>
          </a:p>
        </p:txBody>
      </p:sp>
    </p:spTree>
    <p:extLst>
      <p:ext uri="{BB962C8B-B14F-4D97-AF65-F5344CB8AC3E}">
        <p14:creationId xmlns:p14="http://schemas.microsoft.com/office/powerpoint/2010/main" val="2123248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69000">
              <a:schemeClr val="accent3">
                <a:lumMod val="0"/>
                <a:lumOff val="100000"/>
              </a:schemeClr>
            </a:gs>
            <a:gs pos="98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0DDD6-1C0B-4E0B-BA6A-028785728564}"/>
              </a:ext>
            </a:extLst>
          </p:cNvPr>
          <p:cNvSpPr>
            <a:spLocks noGrp="1"/>
          </p:cNvSpPr>
          <p:nvPr>
            <p:ph type="title"/>
          </p:nvPr>
        </p:nvSpPr>
        <p:spPr>
          <a:xfrm>
            <a:off x="838200" y="377825"/>
            <a:ext cx="10515600" cy="1325563"/>
          </a:xfrm>
        </p:spPr>
        <p:txBody>
          <a:bodyPr>
            <a:normAutofit/>
          </a:bodyPr>
          <a:lstStyle/>
          <a:p>
            <a:pPr algn="ctr"/>
            <a:r>
              <a:rPr lang="en-US" sz="8000" b="1" dirty="0">
                <a:solidFill>
                  <a:schemeClr val="accent6">
                    <a:lumMod val="75000"/>
                  </a:schemeClr>
                </a:solidFill>
                <a:effectLst>
                  <a:outerShdw blurRad="38100" dist="38100" dir="2700000" algn="tl">
                    <a:srgbClr val="000000">
                      <a:alpha val="43137"/>
                    </a:srgbClr>
                  </a:outerShdw>
                </a:effectLst>
                <a:latin typeface="Bell MT" panose="02020503060305020303" pitchFamily="18" charset="0"/>
              </a:rPr>
              <a:t>What to Do?</a:t>
            </a:r>
          </a:p>
        </p:txBody>
      </p:sp>
      <p:sp>
        <p:nvSpPr>
          <p:cNvPr id="3" name="Content Placeholder 2">
            <a:extLst>
              <a:ext uri="{FF2B5EF4-FFF2-40B4-BE49-F238E27FC236}">
                <a16:creationId xmlns:a16="http://schemas.microsoft.com/office/drawing/2014/main" id="{58603D3E-ACD6-4758-A793-42E55263BEBA}"/>
              </a:ext>
            </a:extLst>
          </p:cNvPr>
          <p:cNvSpPr>
            <a:spLocks noGrp="1"/>
          </p:cNvSpPr>
          <p:nvPr>
            <p:ph idx="1"/>
          </p:nvPr>
        </p:nvSpPr>
        <p:spPr/>
        <p:txBody>
          <a:bodyPr>
            <a:normAutofit/>
          </a:bodyPr>
          <a:lstStyle/>
          <a:p>
            <a:pPr marL="0" indent="0">
              <a:buNone/>
            </a:pPr>
            <a:r>
              <a:rPr lang="en-US" sz="4800" dirty="0">
                <a:solidFill>
                  <a:schemeClr val="accent6">
                    <a:lumMod val="75000"/>
                  </a:schemeClr>
                </a:solidFill>
                <a:effectLst>
                  <a:outerShdw blurRad="38100" dist="38100" dir="2700000" algn="tl">
                    <a:srgbClr val="000000">
                      <a:alpha val="43137"/>
                    </a:srgbClr>
                  </a:outerShdw>
                </a:effectLst>
              </a:rPr>
              <a:t>Joel Pritchard found ping-pong paddles and a softball-sized plastic ball. He told the kids to go outside and play. So they went to Joel’s backyard to the badminton court and started volleying the ball back and forth. </a:t>
            </a:r>
          </a:p>
        </p:txBody>
      </p:sp>
      <p:sp>
        <p:nvSpPr>
          <p:cNvPr id="4" name="Rectangle 3">
            <a:extLst>
              <a:ext uri="{FF2B5EF4-FFF2-40B4-BE49-F238E27FC236}">
                <a16:creationId xmlns:a16="http://schemas.microsoft.com/office/drawing/2014/main" id="{6208B578-9E60-422C-88F0-E0FB30117F0E}"/>
              </a:ext>
            </a:extLst>
          </p:cNvPr>
          <p:cNvSpPr/>
          <p:nvPr/>
        </p:nvSpPr>
        <p:spPr>
          <a:xfrm>
            <a:off x="7327563" y="6176963"/>
            <a:ext cx="4396973" cy="369332"/>
          </a:xfrm>
          <a:prstGeom prst="rect">
            <a:avLst/>
          </a:prstGeom>
        </p:spPr>
        <p:txBody>
          <a:bodyPr wrap="none">
            <a:spAutoFit/>
          </a:bodyPr>
          <a:lstStyle/>
          <a:p>
            <a:r>
              <a:rPr lang="en-US" dirty="0">
                <a:hlinkClick r:id="rId2"/>
              </a:rPr>
              <a:t>http://www.usapa.org/history-of-the-game/</a:t>
            </a:r>
            <a:r>
              <a:rPr lang="en-US" dirty="0"/>
              <a:t> </a:t>
            </a:r>
          </a:p>
        </p:txBody>
      </p:sp>
    </p:spTree>
    <p:extLst>
      <p:ext uri="{BB962C8B-B14F-4D97-AF65-F5344CB8AC3E}">
        <p14:creationId xmlns:p14="http://schemas.microsoft.com/office/powerpoint/2010/main" val="1486435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t="-1000" b="-2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0DDD6-1C0B-4E0B-BA6A-028785728564}"/>
              </a:ext>
            </a:extLst>
          </p:cNvPr>
          <p:cNvSpPr>
            <a:spLocks noGrp="1"/>
          </p:cNvSpPr>
          <p:nvPr>
            <p:ph type="title"/>
          </p:nvPr>
        </p:nvSpPr>
        <p:spPr>
          <a:xfrm>
            <a:off x="838200" y="377825"/>
            <a:ext cx="10515600" cy="1325563"/>
          </a:xfrm>
        </p:spPr>
        <p:txBody>
          <a:bodyPr>
            <a:normAutofit/>
          </a:bodyPr>
          <a:lstStyle/>
          <a:p>
            <a:pPr algn="ctr"/>
            <a:r>
              <a:rPr lang="en-US" sz="8000" b="1" dirty="0">
                <a:solidFill>
                  <a:schemeClr val="accent6">
                    <a:lumMod val="75000"/>
                  </a:schemeClr>
                </a:solidFill>
                <a:effectLst>
                  <a:outerShdw blurRad="38100" dist="38100" dir="2700000" algn="tl">
                    <a:srgbClr val="000000">
                      <a:alpha val="43137"/>
                    </a:srgbClr>
                  </a:outerShdw>
                </a:effectLst>
                <a:latin typeface="Bell MT" panose="02020503060305020303" pitchFamily="18" charset="0"/>
              </a:rPr>
              <a:t>Experimental Play</a:t>
            </a:r>
          </a:p>
        </p:txBody>
      </p:sp>
      <p:sp>
        <p:nvSpPr>
          <p:cNvPr id="3" name="Content Placeholder 2">
            <a:extLst>
              <a:ext uri="{FF2B5EF4-FFF2-40B4-BE49-F238E27FC236}">
                <a16:creationId xmlns:a16="http://schemas.microsoft.com/office/drawing/2014/main" id="{58603D3E-ACD6-4758-A793-42E55263BEBA}"/>
              </a:ext>
            </a:extLst>
          </p:cNvPr>
          <p:cNvSpPr>
            <a:spLocks noGrp="1"/>
          </p:cNvSpPr>
          <p:nvPr>
            <p:ph idx="1"/>
          </p:nvPr>
        </p:nvSpPr>
        <p:spPr/>
        <p:txBody>
          <a:bodyPr>
            <a:normAutofit/>
          </a:bodyPr>
          <a:lstStyle/>
          <a:p>
            <a:pPr marL="0" indent="0">
              <a:buNone/>
            </a:pPr>
            <a:r>
              <a:rPr lang="en-US" sz="4800" dirty="0">
                <a:solidFill>
                  <a:schemeClr val="accent6">
                    <a:lumMod val="75000"/>
                  </a:schemeClr>
                </a:solidFill>
                <a:effectLst>
                  <a:outerShdw blurRad="38100" dist="38100" dir="2700000" algn="tl">
                    <a:srgbClr val="000000">
                      <a:alpha val="43137"/>
                    </a:srgbClr>
                  </a:outerShdw>
                </a:effectLst>
              </a:rPr>
              <a:t>When they first played, they played using badminton regulations – where the net is 60 inches from the ground – and volleyed it back and forth. The kids did this for hours! </a:t>
            </a:r>
          </a:p>
        </p:txBody>
      </p:sp>
      <p:sp>
        <p:nvSpPr>
          <p:cNvPr id="4" name="Rectangle 3">
            <a:extLst>
              <a:ext uri="{FF2B5EF4-FFF2-40B4-BE49-F238E27FC236}">
                <a16:creationId xmlns:a16="http://schemas.microsoft.com/office/drawing/2014/main" id="{1823B6D1-A99D-4003-A602-5922121FFF41}"/>
              </a:ext>
            </a:extLst>
          </p:cNvPr>
          <p:cNvSpPr/>
          <p:nvPr/>
        </p:nvSpPr>
        <p:spPr>
          <a:xfrm>
            <a:off x="7581563" y="6176963"/>
            <a:ext cx="4396973" cy="369332"/>
          </a:xfrm>
          <a:prstGeom prst="rect">
            <a:avLst/>
          </a:prstGeom>
        </p:spPr>
        <p:txBody>
          <a:bodyPr wrap="none">
            <a:spAutoFit/>
          </a:bodyPr>
          <a:lstStyle/>
          <a:p>
            <a:r>
              <a:rPr lang="en-US" dirty="0">
                <a:hlinkClick r:id="rId3"/>
              </a:rPr>
              <a:t>http://www.usapa.org/history-of-the-game/</a:t>
            </a:r>
            <a:r>
              <a:rPr lang="en-US" dirty="0"/>
              <a:t> </a:t>
            </a:r>
          </a:p>
        </p:txBody>
      </p:sp>
    </p:spTree>
    <p:extLst>
      <p:ext uri="{BB962C8B-B14F-4D97-AF65-F5344CB8AC3E}">
        <p14:creationId xmlns:p14="http://schemas.microsoft.com/office/powerpoint/2010/main" val="3060170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69000">
              <a:schemeClr val="accent3">
                <a:lumMod val="0"/>
                <a:lumOff val="100000"/>
              </a:schemeClr>
            </a:gs>
            <a:gs pos="98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0DDD6-1C0B-4E0B-BA6A-028785728564}"/>
              </a:ext>
            </a:extLst>
          </p:cNvPr>
          <p:cNvSpPr>
            <a:spLocks noGrp="1"/>
          </p:cNvSpPr>
          <p:nvPr>
            <p:ph type="title"/>
          </p:nvPr>
        </p:nvSpPr>
        <p:spPr>
          <a:xfrm>
            <a:off x="838200" y="377825"/>
            <a:ext cx="10515600" cy="1325563"/>
          </a:xfrm>
        </p:spPr>
        <p:txBody>
          <a:bodyPr>
            <a:normAutofit/>
          </a:bodyPr>
          <a:lstStyle/>
          <a:p>
            <a:pPr algn="ctr"/>
            <a:r>
              <a:rPr lang="en-US" sz="8000" b="1" dirty="0">
                <a:solidFill>
                  <a:schemeClr val="accent6">
                    <a:lumMod val="75000"/>
                  </a:schemeClr>
                </a:solidFill>
                <a:effectLst>
                  <a:outerShdw blurRad="38100" dist="38100" dir="2700000" algn="tl">
                    <a:srgbClr val="000000">
                      <a:alpha val="43137"/>
                    </a:srgbClr>
                  </a:outerShdw>
                </a:effectLst>
                <a:latin typeface="Bell MT" panose="02020503060305020303" pitchFamily="18" charset="0"/>
              </a:rPr>
              <a:t>It Bounces </a:t>
            </a:r>
          </a:p>
        </p:txBody>
      </p:sp>
      <p:sp>
        <p:nvSpPr>
          <p:cNvPr id="3" name="Content Placeholder 2">
            <a:extLst>
              <a:ext uri="{FF2B5EF4-FFF2-40B4-BE49-F238E27FC236}">
                <a16:creationId xmlns:a16="http://schemas.microsoft.com/office/drawing/2014/main" id="{58603D3E-ACD6-4758-A793-42E55263BEBA}"/>
              </a:ext>
            </a:extLst>
          </p:cNvPr>
          <p:cNvSpPr>
            <a:spLocks noGrp="1"/>
          </p:cNvSpPr>
          <p:nvPr>
            <p:ph idx="1"/>
          </p:nvPr>
        </p:nvSpPr>
        <p:spPr/>
        <p:txBody>
          <a:bodyPr>
            <a:normAutofit lnSpcReduction="10000"/>
          </a:bodyPr>
          <a:lstStyle/>
          <a:p>
            <a:pPr marL="0" indent="0">
              <a:buNone/>
            </a:pPr>
            <a:r>
              <a:rPr lang="en-US" sz="4800" dirty="0">
                <a:solidFill>
                  <a:schemeClr val="accent6">
                    <a:lumMod val="75000"/>
                  </a:schemeClr>
                </a:solidFill>
                <a:effectLst>
                  <a:outerShdw blurRad="38100" dist="38100" dir="2700000" algn="tl">
                    <a:srgbClr val="000000">
                      <a:alpha val="43137"/>
                    </a:srgbClr>
                  </a:outerShdw>
                </a:effectLst>
              </a:rPr>
              <a:t>Throughout the weekend, they noticed that the ball bounces pretty well on concrete. They decided to put the net at 36 inches and allow the ball to bounce. The kids had a blast playing. At first, there were no rules. They were just having fun playing.  </a:t>
            </a:r>
          </a:p>
        </p:txBody>
      </p:sp>
      <p:sp>
        <p:nvSpPr>
          <p:cNvPr id="4" name="Rectangle 3">
            <a:extLst>
              <a:ext uri="{FF2B5EF4-FFF2-40B4-BE49-F238E27FC236}">
                <a16:creationId xmlns:a16="http://schemas.microsoft.com/office/drawing/2014/main" id="{3CE8A283-FD17-47C0-83C9-E1B5287BEFE3}"/>
              </a:ext>
            </a:extLst>
          </p:cNvPr>
          <p:cNvSpPr/>
          <p:nvPr/>
        </p:nvSpPr>
        <p:spPr>
          <a:xfrm>
            <a:off x="7505363" y="6176963"/>
            <a:ext cx="4396973" cy="369332"/>
          </a:xfrm>
          <a:prstGeom prst="rect">
            <a:avLst/>
          </a:prstGeom>
        </p:spPr>
        <p:txBody>
          <a:bodyPr wrap="none">
            <a:spAutoFit/>
          </a:bodyPr>
          <a:lstStyle/>
          <a:p>
            <a:r>
              <a:rPr lang="en-US" dirty="0">
                <a:hlinkClick r:id="rId2"/>
              </a:rPr>
              <a:t>http://www.usapa.org/history-of-the-game/</a:t>
            </a:r>
            <a:r>
              <a:rPr lang="en-US" dirty="0"/>
              <a:t> </a:t>
            </a:r>
          </a:p>
        </p:txBody>
      </p:sp>
    </p:spTree>
    <p:extLst>
      <p:ext uri="{BB962C8B-B14F-4D97-AF65-F5344CB8AC3E}">
        <p14:creationId xmlns:p14="http://schemas.microsoft.com/office/powerpoint/2010/main" val="217059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69000">
              <a:schemeClr val="accent3">
                <a:lumMod val="0"/>
                <a:lumOff val="100000"/>
              </a:schemeClr>
            </a:gs>
            <a:gs pos="98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0DDD6-1C0B-4E0B-BA6A-028785728564}"/>
              </a:ext>
            </a:extLst>
          </p:cNvPr>
          <p:cNvSpPr>
            <a:spLocks noGrp="1"/>
          </p:cNvSpPr>
          <p:nvPr>
            <p:ph type="title"/>
          </p:nvPr>
        </p:nvSpPr>
        <p:spPr>
          <a:xfrm>
            <a:off x="838200" y="688068"/>
            <a:ext cx="10515600" cy="1325563"/>
          </a:xfrm>
        </p:spPr>
        <p:txBody>
          <a:bodyPr>
            <a:normAutofit fontScale="90000"/>
          </a:bodyPr>
          <a:lstStyle/>
          <a:p>
            <a:pPr algn="ctr"/>
            <a:r>
              <a:rPr lang="en-US" sz="8000" b="1" dirty="0">
                <a:solidFill>
                  <a:schemeClr val="accent6">
                    <a:lumMod val="75000"/>
                  </a:schemeClr>
                </a:solidFill>
                <a:effectLst>
                  <a:outerShdw blurRad="38100" dist="38100" dir="2700000" algn="tl">
                    <a:srgbClr val="000000">
                      <a:alpha val="43137"/>
                    </a:srgbClr>
                  </a:outerShdw>
                </a:effectLst>
                <a:latin typeface="Bell MT" panose="02020503060305020303" pitchFamily="18" charset="0"/>
              </a:rPr>
              <a:t>The Creation of Pickleball</a:t>
            </a:r>
          </a:p>
        </p:txBody>
      </p:sp>
      <p:sp>
        <p:nvSpPr>
          <p:cNvPr id="3" name="Content Placeholder 2">
            <a:extLst>
              <a:ext uri="{FF2B5EF4-FFF2-40B4-BE49-F238E27FC236}">
                <a16:creationId xmlns:a16="http://schemas.microsoft.com/office/drawing/2014/main" id="{58603D3E-ACD6-4758-A793-42E55263BEBA}"/>
              </a:ext>
            </a:extLst>
          </p:cNvPr>
          <p:cNvSpPr>
            <a:spLocks noGrp="1"/>
          </p:cNvSpPr>
          <p:nvPr>
            <p:ph idx="1"/>
          </p:nvPr>
        </p:nvSpPr>
        <p:spPr>
          <a:xfrm>
            <a:off x="838200" y="2506662"/>
            <a:ext cx="10515600" cy="4351338"/>
          </a:xfrm>
        </p:spPr>
        <p:txBody>
          <a:bodyPr>
            <a:normAutofit/>
          </a:bodyPr>
          <a:lstStyle/>
          <a:p>
            <a:pPr marL="0" indent="0">
              <a:buNone/>
            </a:pPr>
            <a:r>
              <a:rPr lang="en-US" sz="4800" dirty="0">
                <a:solidFill>
                  <a:schemeClr val="accent6">
                    <a:lumMod val="75000"/>
                  </a:schemeClr>
                </a:solidFill>
                <a:effectLst>
                  <a:outerShdw blurRad="38100" dist="38100" dir="2700000" algn="tl">
                    <a:srgbClr val="000000">
                      <a:alpha val="43137"/>
                    </a:srgbClr>
                  </a:outerShdw>
                </a:effectLst>
              </a:rPr>
              <a:t>The three men created rules and equipment for the game. The ping-pong paddles would break because the plastic ball was too big for the small paddles.</a:t>
            </a:r>
          </a:p>
        </p:txBody>
      </p:sp>
      <p:sp>
        <p:nvSpPr>
          <p:cNvPr id="4" name="Rectangle 3">
            <a:extLst>
              <a:ext uri="{FF2B5EF4-FFF2-40B4-BE49-F238E27FC236}">
                <a16:creationId xmlns:a16="http://schemas.microsoft.com/office/drawing/2014/main" id="{1CDA4AA0-C7F5-4F5C-A034-A1544218AB57}"/>
              </a:ext>
            </a:extLst>
          </p:cNvPr>
          <p:cNvSpPr/>
          <p:nvPr/>
        </p:nvSpPr>
        <p:spPr>
          <a:xfrm>
            <a:off x="7645063" y="6190734"/>
            <a:ext cx="4396973" cy="369332"/>
          </a:xfrm>
          <a:prstGeom prst="rect">
            <a:avLst/>
          </a:prstGeom>
        </p:spPr>
        <p:txBody>
          <a:bodyPr wrap="none">
            <a:spAutoFit/>
          </a:bodyPr>
          <a:lstStyle/>
          <a:p>
            <a:r>
              <a:rPr lang="en-US" dirty="0">
                <a:hlinkClick r:id="rId2"/>
              </a:rPr>
              <a:t>http://www.usapa.org/history-of-the-game/</a:t>
            </a:r>
            <a:r>
              <a:rPr lang="en-US" dirty="0"/>
              <a:t> </a:t>
            </a:r>
          </a:p>
        </p:txBody>
      </p:sp>
    </p:spTree>
    <p:extLst>
      <p:ext uri="{BB962C8B-B14F-4D97-AF65-F5344CB8AC3E}">
        <p14:creationId xmlns:p14="http://schemas.microsoft.com/office/powerpoint/2010/main" val="3213366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69000">
              <a:schemeClr val="accent3">
                <a:lumMod val="0"/>
                <a:lumOff val="100000"/>
              </a:schemeClr>
            </a:gs>
            <a:gs pos="98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0DDD6-1C0B-4E0B-BA6A-028785728564}"/>
              </a:ext>
            </a:extLst>
          </p:cNvPr>
          <p:cNvSpPr>
            <a:spLocks noGrp="1"/>
          </p:cNvSpPr>
          <p:nvPr>
            <p:ph type="title"/>
          </p:nvPr>
        </p:nvSpPr>
        <p:spPr>
          <a:xfrm>
            <a:off x="838200" y="377825"/>
            <a:ext cx="10515600" cy="1325563"/>
          </a:xfrm>
        </p:spPr>
        <p:txBody>
          <a:bodyPr>
            <a:normAutofit fontScale="90000"/>
          </a:bodyPr>
          <a:lstStyle/>
          <a:p>
            <a:pPr algn="ctr"/>
            <a:r>
              <a:rPr lang="en-US" sz="8000" b="1" dirty="0">
                <a:solidFill>
                  <a:schemeClr val="accent6">
                    <a:lumMod val="75000"/>
                  </a:schemeClr>
                </a:solidFill>
                <a:effectLst>
                  <a:outerShdw blurRad="38100" dist="38100" dir="2700000" algn="tl">
                    <a:srgbClr val="000000">
                      <a:alpha val="43137"/>
                    </a:srgbClr>
                  </a:outerShdw>
                </a:effectLst>
                <a:latin typeface="Bell MT" panose="02020503060305020303" pitchFamily="18" charset="0"/>
              </a:rPr>
              <a:t>Why is it Called Pickleball?</a:t>
            </a:r>
          </a:p>
        </p:txBody>
      </p:sp>
      <p:sp>
        <p:nvSpPr>
          <p:cNvPr id="3" name="Content Placeholder 2">
            <a:extLst>
              <a:ext uri="{FF2B5EF4-FFF2-40B4-BE49-F238E27FC236}">
                <a16:creationId xmlns:a16="http://schemas.microsoft.com/office/drawing/2014/main" id="{58603D3E-ACD6-4758-A793-42E55263BEBA}"/>
              </a:ext>
            </a:extLst>
          </p:cNvPr>
          <p:cNvSpPr>
            <a:spLocks noGrp="1"/>
          </p:cNvSpPr>
          <p:nvPr>
            <p:ph idx="1"/>
          </p:nvPr>
        </p:nvSpPr>
        <p:spPr>
          <a:xfrm>
            <a:off x="696686" y="2192111"/>
            <a:ext cx="10515600" cy="4351338"/>
          </a:xfrm>
        </p:spPr>
        <p:txBody>
          <a:bodyPr>
            <a:normAutofit/>
          </a:bodyPr>
          <a:lstStyle/>
          <a:p>
            <a:pPr marL="0" indent="0">
              <a:buNone/>
            </a:pPr>
            <a:r>
              <a:rPr lang="en-US" sz="4800" dirty="0">
                <a:solidFill>
                  <a:schemeClr val="accent6">
                    <a:lumMod val="75000"/>
                  </a:schemeClr>
                </a:solidFill>
                <a:effectLst>
                  <a:outerShdw blurRad="38100" dist="38100" dir="2700000" algn="tl">
                    <a:srgbClr val="000000">
                      <a:alpha val="43137"/>
                    </a:srgbClr>
                  </a:outerShdw>
                </a:effectLst>
              </a:rPr>
              <a:t>A Cocker Spaniel who was owned by Joel Pritchard loved to chase the balls while the family played the newly created game. The dog’s name was Pickles. So that is how this game got such a funny name!</a:t>
            </a:r>
          </a:p>
        </p:txBody>
      </p:sp>
      <p:sp>
        <p:nvSpPr>
          <p:cNvPr id="5" name="Rectangle 4">
            <a:extLst>
              <a:ext uri="{FF2B5EF4-FFF2-40B4-BE49-F238E27FC236}">
                <a16:creationId xmlns:a16="http://schemas.microsoft.com/office/drawing/2014/main" id="{EEC41361-E21E-4573-A157-1A6A9765C7CE}"/>
              </a:ext>
            </a:extLst>
          </p:cNvPr>
          <p:cNvSpPr/>
          <p:nvPr/>
        </p:nvSpPr>
        <p:spPr>
          <a:xfrm>
            <a:off x="5954486" y="6358783"/>
            <a:ext cx="6034857" cy="369332"/>
          </a:xfrm>
          <a:prstGeom prst="rect">
            <a:avLst/>
          </a:prstGeom>
        </p:spPr>
        <p:txBody>
          <a:bodyPr wrap="none">
            <a:spAutoFit/>
          </a:bodyPr>
          <a:lstStyle/>
          <a:p>
            <a:r>
              <a:rPr lang="en-US" dirty="0">
                <a:hlinkClick r:id="rId2"/>
              </a:rPr>
              <a:t>https://sundialresort.com/blog/10-facts-didnt-know-pickleball</a:t>
            </a:r>
            <a:r>
              <a:rPr lang="en-US" dirty="0"/>
              <a:t> </a:t>
            </a:r>
          </a:p>
        </p:txBody>
      </p:sp>
    </p:spTree>
    <p:extLst>
      <p:ext uri="{BB962C8B-B14F-4D97-AF65-F5344CB8AC3E}">
        <p14:creationId xmlns:p14="http://schemas.microsoft.com/office/powerpoint/2010/main" val="301903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69000">
              <a:schemeClr val="accent3">
                <a:lumMod val="0"/>
                <a:lumOff val="100000"/>
              </a:schemeClr>
            </a:gs>
            <a:gs pos="98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0DDD6-1C0B-4E0B-BA6A-028785728564}"/>
              </a:ext>
            </a:extLst>
          </p:cNvPr>
          <p:cNvSpPr>
            <a:spLocks noGrp="1"/>
          </p:cNvSpPr>
          <p:nvPr>
            <p:ph type="title"/>
          </p:nvPr>
        </p:nvSpPr>
        <p:spPr>
          <a:xfrm rot="19577379">
            <a:off x="-191085" y="808742"/>
            <a:ext cx="5215490" cy="1789287"/>
          </a:xfrm>
        </p:spPr>
        <p:txBody>
          <a:bodyPr>
            <a:normAutofit/>
          </a:bodyPr>
          <a:lstStyle/>
          <a:p>
            <a:pPr algn="ctr"/>
            <a:r>
              <a:rPr lang="en-US" sz="6000" b="1" dirty="0">
                <a:solidFill>
                  <a:schemeClr val="accent6">
                    <a:lumMod val="75000"/>
                  </a:schemeClr>
                </a:solidFill>
                <a:effectLst>
                  <a:outerShdw blurRad="38100" dist="38100" dir="2700000" algn="tl">
                    <a:srgbClr val="000000">
                      <a:alpha val="43137"/>
                    </a:srgbClr>
                  </a:outerShdw>
                </a:effectLst>
                <a:latin typeface="Bell MT" panose="02020503060305020303" pitchFamily="18" charset="0"/>
              </a:rPr>
              <a:t>Watch The Interview </a:t>
            </a:r>
          </a:p>
        </p:txBody>
      </p:sp>
      <p:pic>
        <p:nvPicPr>
          <p:cNvPr id="4" name="Content Placeholder 3">
            <a:hlinkClick r:id="rId2"/>
            <a:extLst>
              <a:ext uri="{FF2B5EF4-FFF2-40B4-BE49-F238E27FC236}">
                <a16:creationId xmlns:a16="http://schemas.microsoft.com/office/drawing/2014/main" id="{CDCAB304-011C-4B27-8F6E-FA9D04D8ED61}"/>
              </a:ext>
            </a:extLst>
          </p:cNvPr>
          <p:cNvPicPr>
            <a:picLocks noGrp="1" noChangeAspect="1"/>
          </p:cNvPicPr>
          <p:nvPr>
            <p:ph idx="1"/>
          </p:nvPr>
        </p:nvPicPr>
        <p:blipFill>
          <a:blip r:embed="rId3"/>
          <a:stretch>
            <a:fillRect/>
          </a:stretch>
        </p:blipFill>
        <p:spPr>
          <a:xfrm>
            <a:off x="3917313" y="1825144"/>
            <a:ext cx="7741829" cy="4411881"/>
          </a:xfrm>
          <a:prstGeom prst="rect">
            <a:avLst/>
          </a:prstGeom>
        </p:spPr>
      </p:pic>
      <p:pic>
        <p:nvPicPr>
          <p:cNvPr id="1026" name="Picture 2" descr="Youtube, Multimedia, Media, Tube, Icon, Red, Play">
            <a:hlinkClick r:id="rId2"/>
            <a:extLst>
              <a:ext uri="{FF2B5EF4-FFF2-40B4-BE49-F238E27FC236}">
                <a16:creationId xmlns:a16="http://schemas.microsoft.com/office/drawing/2014/main" id="{43BE7851-6BFA-47A4-842D-F67922C272A1}"/>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7063580" y="3645420"/>
            <a:ext cx="1216820" cy="861914"/>
          </a:xfrm>
          <a:prstGeom prst="rect">
            <a:avLst/>
          </a:prstGeom>
          <a:noFill/>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842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TM04033927[[fn=Main Event]]</Template>
  <TotalTime>108</TotalTime>
  <Words>375</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Bell MT</vt:lpstr>
      <vt:lpstr>Calibri</vt:lpstr>
      <vt:lpstr>Calibri Light</vt:lpstr>
      <vt:lpstr>Office Theme</vt:lpstr>
      <vt:lpstr>Pickleball</vt:lpstr>
      <vt:lpstr>Beat the Boredom </vt:lpstr>
      <vt:lpstr>Beat the Boredom </vt:lpstr>
      <vt:lpstr>What to Do?</vt:lpstr>
      <vt:lpstr>Experimental Play</vt:lpstr>
      <vt:lpstr>It Bounces </vt:lpstr>
      <vt:lpstr>The Creation of Pickleball</vt:lpstr>
      <vt:lpstr>Why is it Called Pickleball?</vt:lpstr>
      <vt:lpstr>Watch The Interview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Blankenship</dc:creator>
  <cp:lastModifiedBy>Blankenship</cp:lastModifiedBy>
  <cp:revision>71</cp:revision>
  <dcterms:created xsi:type="dcterms:W3CDTF">2017-06-14T18:47:45Z</dcterms:created>
  <dcterms:modified xsi:type="dcterms:W3CDTF">2017-07-31T22:46:50Z</dcterms:modified>
</cp:coreProperties>
</file>